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96" y="-7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980AA1B8-6CE0-42EA-993A-5EF421D6C212}" type="datetimeFigureOut">
              <a:rPr lang="en-US" smtClean="0"/>
              <a:t>10/7/2013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33E333BD-1860-488F-AA0C-10DCF39A037A}"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0AA1B8-6CE0-42EA-993A-5EF421D6C212}" type="datetimeFigureOut">
              <a:rPr lang="en-US" smtClean="0"/>
              <a:t>10/7/2013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E333BD-1860-488F-AA0C-10DCF39A037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0AA1B8-6CE0-42EA-993A-5EF421D6C212}" type="datetimeFigureOut">
              <a:rPr lang="en-US" smtClean="0"/>
              <a:t>10/7/2013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E333BD-1860-488F-AA0C-10DCF39A037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80AA1B8-6CE0-42EA-993A-5EF421D6C212}" type="datetimeFigureOut">
              <a:rPr lang="en-US" smtClean="0"/>
              <a:t>10/7/2013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E333BD-1860-488F-AA0C-10DCF39A037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80AA1B8-6CE0-42EA-993A-5EF421D6C212}" type="datetimeFigureOut">
              <a:rPr lang="en-US" smtClean="0"/>
              <a:t>10/7/2013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33E333BD-1860-488F-AA0C-10DCF39A037A}"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80AA1B8-6CE0-42EA-993A-5EF421D6C212}" type="datetimeFigureOut">
              <a:rPr lang="en-US" smtClean="0"/>
              <a:t>10/7/2013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E333BD-1860-488F-AA0C-10DCF39A037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80AA1B8-6CE0-42EA-993A-5EF421D6C212}" type="datetimeFigureOut">
              <a:rPr lang="en-US" smtClean="0"/>
              <a:t>10/7/2013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E333BD-1860-488F-AA0C-10DCF39A037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80AA1B8-6CE0-42EA-993A-5EF421D6C212}" type="datetimeFigureOut">
              <a:rPr lang="en-US" smtClean="0"/>
              <a:t>10/7/2013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E333BD-1860-488F-AA0C-10DCF39A037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0AA1B8-6CE0-42EA-993A-5EF421D6C212}" type="datetimeFigureOut">
              <a:rPr lang="en-US" smtClean="0"/>
              <a:t>10/7/2013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E333BD-1860-488F-AA0C-10DCF39A037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80AA1B8-6CE0-42EA-993A-5EF421D6C212}" type="datetimeFigureOut">
              <a:rPr lang="en-US" smtClean="0"/>
              <a:t>10/7/2013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E333BD-1860-488F-AA0C-10DCF39A037A}"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80AA1B8-6CE0-42EA-993A-5EF421D6C212}" type="datetimeFigureOut">
              <a:rPr lang="en-US" smtClean="0"/>
              <a:t>10/7/2013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E333BD-1860-488F-AA0C-10DCF39A037A}"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80AA1B8-6CE0-42EA-993A-5EF421D6C212}" type="datetimeFigureOut">
              <a:rPr lang="en-US" smtClean="0"/>
              <a:t>10/7/2013</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33E333BD-1860-488F-AA0C-10DCF39A037A}"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91202" y="582072"/>
            <a:ext cx="2362200" cy="2590800"/>
            <a:chOff x="152400" y="152400"/>
            <a:chExt cx="2057400" cy="2056805"/>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2057400" cy="1724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28864" y="1839873"/>
              <a:ext cx="1752600" cy="369332"/>
            </a:xfrm>
            <a:prstGeom prst="rect">
              <a:avLst/>
            </a:prstGeom>
            <a:noFill/>
          </p:spPr>
          <p:txBody>
            <a:bodyPr wrap="square" rtlCol="0">
              <a:spAutoFit/>
            </a:bodyPr>
            <a:lstStyle/>
            <a:p>
              <a:r>
                <a:rPr lang="en-US" dirty="0" smtClean="0"/>
                <a:t>Ali </a:t>
              </a:r>
              <a:r>
                <a:rPr lang="en-US" dirty="0" err="1" smtClean="0"/>
                <a:t>Javan</a:t>
              </a:r>
              <a:r>
                <a:rPr lang="en-US" dirty="0" smtClean="0"/>
                <a:t> (1926-)</a:t>
              </a:r>
              <a:endParaRPr lang="en-US" dirty="0"/>
            </a:p>
          </p:txBody>
        </p:sp>
      </p:grpSp>
      <p:sp>
        <p:nvSpPr>
          <p:cNvPr id="7" name="TextBox 6"/>
          <p:cNvSpPr txBox="1"/>
          <p:nvPr/>
        </p:nvSpPr>
        <p:spPr>
          <a:xfrm>
            <a:off x="3048000" y="590365"/>
            <a:ext cx="2286000" cy="369332"/>
          </a:xfrm>
          <a:prstGeom prst="rect">
            <a:avLst/>
          </a:prstGeom>
          <a:noFill/>
        </p:spPr>
        <p:txBody>
          <a:bodyPr wrap="square" rtlCol="0">
            <a:spAutoFit/>
          </a:bodyPr>
          <a:lstStyle/>
          <a:p>
            <a:r>
              <a:rPr lang="en-US" b="1" dirty="0" smtClean="0"/>
              <a:t>Helium-Neon Laser</a:t>
            </a:r>
            <a:endParaRPr lang="en-US" b="1" dirty="0"/>
          </a:p>
        </p:txBody>
      </p:sp>
      <p:sp>
        <p:nvSpPr>
          <p:cNvPr id="8" name="TextBox 7"/>
          <p:cNvSpPr txBox="1"/>
          <p:nvPr/>
        </p:nvSpPr>
        <p:spPr>
          <a:xfrm>
            <a:off x="6019800" y="582072"/>
            <a:ext cx="2819400" cy="369332"/>
          </a:xfrm>
          <a:prstGeom prst="rect">
            <a:avLst/>
          </a:prstGeom>
          <a:noFill/>
        </p:spPr>
        <p:txBody>
          <a:bodyPr wrap="square" rtlCol="0">
            <a:spAutoFit/>
          </a:bodyPr>
          <a:lstStyle/>
          <a:p>
            <a:r>
              <a:rPr lang="en-US" b="1" dirty="0" smtClean="0"/>
              <a:t>Applications of gas lasers</a:t>
            </a:r>
            <a:endParaRPr lang="en-US" b="1"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353" y="4897254"/>
            <a:ext cx="4038600" cy="17852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533400" y="128700"/>
            <a:ext cx="8153400" cy="461665"/>
          </a:xfrm>
          <a:prstGeom prst="rect">
            <a:avLst/>
          </a:prstGeom>
          <a:noFill/>
        </p:spPr>
        <p:txBody>
          <a:bodyPr wrap="square" rtlCol="0">
            <a:spAutoFit/>
          </a:bodyPr>
          <a:lstStyle/>
          <a:p>
            <a:pPr algn="ctr"/>
            <a:r>
              <a:rPr lang="en-US" sz="2400" b="1" dirty="0" smtClean="0"/>
              <a:t>1960: Helium Neon Laser</a:t>
            </a:r>
            <a:endParaRPr lang="en-US" sz="2400" b="1" dirty="0"/>
          </a:p>
        </p:txBody>
      </p:sp>
      <p:sp>
        <p:nvSpPr>
          <p:cNvPr id="10" name="TextBox 9"/>
          <p:cNvSpPr txBox="1"/>
          <p:nvPr/>
        </p:nvSpPr>
        <p:spPr>
          <a:xfrm>
            <a:off x="152400" y="3048000"/>
            <a:ext cx="2301002" cy="1107996"/>
          </a:xfrm>
          <a:prstGeom prst="rect">
            <a:avLst/>
          </a:prstGeom>
          <a:noFill/>
        </p:spPr>
        <p:txBody>
          <a:bodyPr wrap="square" rtlCol="0">
            <a:spAutoFit/>
          </a:bodyPr>
          <a:lstStyle/>
          <a:p>
            <a:r>
              <a:rPr lang="en-US" b="1" dirty="0" smtClean="0"/>
              <a:t>Laser</a:t>
            </a:r>
          </a:p>
          <a:p>
            <a:r>
              <a:rPr lang="en-US" sz="1600" dirty="0" smtClean="0"/>
              <a:t>Light Amplification by </a:t>
            </a:r>
            <a:r>
              <a:rPr lang="en-US" sz="1600" dirty="0" err="1" smtClean="0"/>
              <a:t>Stimlated</a:t>
            </a:r>
            <a:r>
              <a:rPr lang="en-US" sz="1600" dirty="0" smtClean="0"/>
              <a:t> Emission of Radiation.</a:t>
            </a:r>
            <a:endParaRPr lang="en-US" sz="1600" dirty="0"/>
          </a:p>
        </p:txBody>
      </p:sp>
      <p:sp>
        <p:nvSpPr>
          <p:cNvPr id="11" name="TextBox 10"/>
          <p:cNvSpPr txBox="1"/>
          <p:nvPr/>
        </p:nvSpPr>
        <p:spPr>
          <a:xfrm>
            <a:off x="2743200" y="959697"/>
            <a:ext cx="2895600" cy="2062103"/>
          </a:xfrm>
          <a:prstGeom prst="rect">
            <a:avLst/>
          </a:prstGeom>
          <a:noFill/>
        </p:spPr>
        <p:txBody>
          <a:bodyPr wrap="square" rtlCol="0">
            <a:spAutoFit/>
          </a:bodyPr>
          <a:lstStyle/>
          <a:p>
            <a:r>
              <a:rPr lang="en-US" sz="1600" dirty="0" smtClean="0"/>
              <a:t>Two electrodes pump current through a mix of helium and neon gas, the helium gas is excited and as it returns to ground state excites the neon gas which emits the laser light as it returns to ground state</a:t>
            </a:r>
            <a:endParaRPr lang="en-US" sz="1600" dirty="0"/>
          </a:p>
        </p:txBody>
      </p:sp>
      <p:sp>
        <p:nvSpPr>
          <p:cNvPr id="12" name="TextBox 11"/>
          <p:cNvSpPr txBox="1"/>
          <p:nvPr/>
        </p:nvSpPr>
        <p:spPr>
          <a:xfrm>
            <a:off x="2743200" y="3268021"/>
            <a:ext cx="2362200" cy="1569660"/>
          </a:xfrm>
          <a:prstGeom prst="rect">
            <a:avLst/>
          </a:prstGeom>
          <a:noFill/>
        </p:spPr>
        <p:txBody>
          <a:bodyPr wrap="square" rtlCol="0">
            <a:spAutoFit/>
          </a:bodyPr>
          <a:lstStyle/>
          <a:p>
            <a:r>
              <a:rPr lang="en-US" sz="1600" dirty="0" smtClean="0"/>
              <a:t>Ali </a:t>
            </a:r>
            <a:r>
              <a:rPr lang="en-US" sz="1600" dirty="0" err="1" smtClean="0"/>
              <a:t>Javan</a:t>
            </a:r>
            <a:r>
              <a:rPr lang="en-US" sz="1600" dirty="0" smtClean="0"/>
              <a:t> and his team created a continuous laser light beam at 4:20pm 12/12/1960 the first such beam from a gas laser</a:t>
            </a:r>
            <a:endParaRPr lang="en-US" sz="1600" dirty="0"/>
          </a:p>
        </p:txBody>
      </p:sp>
      <p:sp>
        <p:nvSpPr>
          <p:cNvPr id="13" name="TextBox 12"/>
          <p:cNvSpPr txBox="1"/>
          <p:nvPr/>
        </p:nvSpPr>
        <p:spPr>
          <a:xfrm>
            <a:off x="6047874" y="1066800"/>
            <a:ext cx="2438400" cy="1569660"/>
          </a:xfrm>
          <a:prstGeom prst="rect">
            <a:avLst/>
          </a:prstGeom>
          <a:noFill/>
        </p:spPr>
        <p:txBody>
          <a:bodyPr wrap="square" rtlCol="0">
            <a:spAutoFit/>
          </a:bodyPr>
          <a:lstStyle/>
          <a:p>
            <a:r>
              <a:rPr lang="en-US" sz="1600" dirty="0" smtClean="0"/>
              <a:t>A day after their success creating the HeNe laser </a:t>
            </a:r>
            <a:r>
              <a:rPr lang="en-US" sz="1600" dirty="0" err="1" smtClean="0"/>
              <a:t>Javan’s</a:t>
            </a:r>
            <a:r>
              <a:rPr lang="en-US" sz="1600" dirty="0" smtClean="0"/>
              <a:t> team used the laser to transmit voice over the beam into a telephone call to </a:t>
            </a:r>
            <a:r>
              <a:rPr lang="en-US" sz="1600" dirty="0" err="1" smtClean="0"/>
              <a:t>Javan</a:t>
            </a:r>
            <a:endParaRPr lang="en-US" sz="1600" dirty="0"/>
          </a:p>
        </p:txBody>
      </p:sp>
      <p:sp>
        <p:nvSpPr>
          <p:cNvPr id="14" name="TextBox 13"/>
          <p:cNvSpPr txBox="1"/>
          <p:nvPr/>
        </p:nvSpPr>
        <p:spPr>
          <a:xfrm>
            <a:off x="6019800" y="2940262"/>
            <a:ext cx="2667000" cy="1877437"/>
          </a:xfrm>
          <a:prstGeom prst="rect">
            <a:avLst/>
          </a:prstGeom>
          <a:noFill/>
        </p:spPr>
        <p:txBody>
          <a:bodyPr wrap="square" rtlCol="0">
            <a:spAutoFit/>
          </a:bodyPr>
          <a:lstStyle/>
          <a:p>
            <a:r>
              <a:rPr lang="en-US" b="1" dirty="0" smtClean="0"/>
              <a:t>Modern Applications:</a:t>
            </a:r>
          </a:p>
          <a:p>
            <a:r>
              <a:rPr lang="en-US" sz="1600" dirty="0" smtClean="0"/>
              <a:t>Fiber optics</a:t>
            </a:r>
          </a:p>
          <a:p>
            <a:r>
              <a:rPr lang="en-US" sz="1600" dirty="0" smtClean="0"/>
              <a:t>Barcode scanning</a:t>
            </a:r>
          </a:p>
          <a:p>
            <a:r>
              <a:rPr lang="en-US" sz="1600" dirty="0" smtClean="0"/>
              <a:t>Laser radar</a:t>
            </a:r>
          </a:p>
          <a:p>
            <a:r>
              <a:rPr lang="en-US" sz="1600" dirty="0" smtClean="0"/>
              <a:t>Precision metal welding</a:t>
            </a:r>
          </a:p>
          <a:p>
            <a:r>
              <a:rPr lang="en-US" sz="1600" dirty="0" smtClean="0"/>
              <a:t>Optical research</a:t>
            </a:r>
          </a:p>
          <a:p>
            <a:endParaRPr lang="en-US" dirty="0"/>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4847" y="5065992"/>
            <a:ext cx="3985342" cy="1447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31627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84</TotalTime>
  <Words>127</Words>
  <Application>Microsoft Office PowerPoint</Application>
  <PresentationFormat>On-screen Show (4:3)</PresentationFormat>
  <Paragraphs>15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Apex</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Wilkerson</dc:creator>
  <cp:lastModifiedBy>John Wilkerson</cp:lastModifiedBy>
  <cp:revision>14</cp:revision>
  <dcterms:created xsi:type="dcterms:W3CDTF">2013-10-07T18:34:45Z</dcterms:created>
  <dcterms:modified xsi:type="dcterms:W3CDTF">2013-10-07T19:59:14Z</dcterms:modified>
</cp:coreProperties>
</file>